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_rels/slideMaster1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5.xml.rels" ContentType="application/vnd.openxmlformats-package.relationships+xml"/>
  <Override PartName="/ppt/notesMasters/notesMaster1.xml" ContentType="application/vnd.openxmlformats-officedocument.presentationml.notesMaster+xml"/>
  <Override PartName="/ppt/notesMasters/_rels/notesMaster1.xml.rels" ContentType="application/vnd.openxmlformats-package.relationship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ppt/notesSlides/_rels/notesSlide1.xml.rels" ContentType="application/vnd.openxmlformats-package.relationships+xml"/>
  <Override PartName="/ppt/media/image1.png" ContentType="image/png"/>
  <Override PartName="/ppt/media/image9.png" ContentType="image/png"/>
  <Override PartName="/ppt/media/image2.png" ContentType="image/png"/>
  <Override PartName="/ppt/media/image3.png" ContentType="image/png"/>
  <Override PartName="/ppt/media/image4.png" ContentType="image/png"/>
  <Override PartName="/ppt/media/image5.png" ContentType="image/png"/>
  <Override PartName="/ppt/media/image6.png" ContentType="image/png"/>
  <Override PartName="/ppt/media/image7.png" ContentType="image/png"/>
  <Override PartName="/ppt/media/image8.png" ContentType="image/png"/>
  <Override PartName="/ppt/media/image10.png" ContentType="image/png"/>
  <Override PartName="/ppt/media/image11.png" ContentType="image/png"/>
  <Override PartName="/ppt/media/image12.png" ContentType="image/png"/>
  <Override PartName="/ppt/media/image13.png" ContentType="image/png"/>
  <Override PartName="/ppt/media/image14.png" ContentType="image/png"/>
  <Override PartName="/ppt/media/image15.png" ContentType="image/png"/>
  <Override PartName="/ppt/media/image16.png" ContentType="image/png"/>
  <Override PartName="/ppt/media/image17.png" ContentType="image/png"/>
  <Override PartName="/ppt/media/image18.png" ContentType="image/png"/>
  <Override PartName="/ppt/slideLayouts/slideLayout31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_rels/slideLayout39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53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54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5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5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57.xml.rels" ContentType="application/vnd.openxmlformats-package.relationships+xml"/>
  <Override PartName="/ppt/slideLayouts/_rels/slideLayout36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8.xml.rels" ContentType="application/vnd.openxmlformats-package.relationships+xml"/>
  <Override PartName="/ppt/slideLayouts/_rels/slideLayout37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59.xml.rels" ContentType="application/vnd.openxmlformats-package.relationships+xml"/>
  <Override PartName="/ppt/slideLayouts/_rels/slideLayout38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40.xml.rels" ContentType="application/vnd.openxmlformats-package.relationships+xml"/>
  <Override PartName="/ppt/slideLayouts/_rels/slideLayout41.xml.rels" ContentType="application/vnd.openxmlformats-package.relationships+xml"/>
  <Override PartName="/ppt/slideLayouts/_rels/slideLayout42.xml.rels" ContentType="application/vnd.openxmlformats-package.relationships+xml"/>
  <Override PartName="/ppt/slideLayouts/_rels/slideLayout43.xml.rels" ContentType="application/vnd.openxmlformats-package.relationships+xml"/>
  <Override PartName="/ppt/slideLayouts/_rels/slideLayout44.xml.rels" ContentType="application/vnd.openxmlformats-package.relationships+xml"/>
  <Override PartName="/ppt/slideLayouts/_rels/slideLayout45.xml.rels" ContentType="application/vnd.openxmlformats-package.relationships+xml"/>
  <Override PartName="/ppt/slideLayouts/_rels/slideLayout46.xml.rels" ContentType="application/vnd.openxmlformats-package.relationships+xml"/>
  <Override PartName="/ppt/slideLayouts/_rels/slideLayout47.xml.rels" ContentType="application/vnd.openxmlformats-package.relationships+xml"/>
  <Override PartName="/ppt/slideLayouts/_rels/slideLayout48.xml.rels" ContentType="application/vnd.openxmlformats-package.relationships+xml"/>
  <Override PartName="/ppt/slideLayouts/_rels/slideLayout49.xml.rels" ContentType="application/vnd.openxmlformats-package.relationships+xml"/>
  <Override PartName="/ppt/slideLayouts/_rels/slideLayout50.xml.rels" ContentType="application/vnd.openxmlformats-package.relationships+xml"/>
  <Override PartName="/ppt/slideLayouts/_rels/slideLayout51.xml.rels" ContentType="application/vnd.openxmlformats-package.relationships+xml"/>
  <Override PartName="/ppt/slideLayouts/_rels/slideLayout52.xml.rels" ContentType="application/vnd.openxmlformats-package.relationships+xml"/>
  <Override PartName="/ppt/slideLayouts/_rels/slideLayout60.xml.rels" ContentType="application/vnd.openxmlformats-package.relationships+xml"/>
  <Override PartName="/ppt/_rels/presentation.xml.rels" ContentType="application/vnd.openxmlformats-package.relationships+xml"/>
  <Override PartName="/ppt/slides/slide1.xml" ContentType="application/vnd.openxmlformats-officedocument.presentationml.slide+xml"/>
  <Override PartName="/ppt/slides/slide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2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_rels/slide7.xml.rels" ContentType="application/vnd.openxmlformats-package.relationships+xml"/>
  <Override PartName="/ppt/slides/_rels/slide8.xml.rels" ContentType="application/vnd.openxmlformats-package.relationships+xml"/>
  <Override PartName="/ppt/slides/_rels/slide10.xml.rels" ContentType="application/vnd.openxmlformats-package.relationships+xml"/>
  <Override PartName="/ppt/slides/_rels/slide11.xml.rels" ContentType="application/vnd.openxmlformats-package.relationships+xml"/>
  <Override PartName="/ppt/slides/_rels/slide12.xml.rels" ContentType="application/vnd.openxmlformats-package.relationships+xml"/>
  <Override PartName="/ppt/slides/_rels/slide13.xml.rels" ContentType="application/vnd.openxmlformats-package.relationships+xml"/>
  <Override PartName="/ppt/slides/_rels/slide14.xml.rels" ContentType="application/vnd.openxmlformats-package.relationships+xml"/>
  <Override PartName="/ppt/slides/_rels/slide15.xml.rels" ContentType="application/vnd.openxmlformats-package.relationships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  <p:sldMasterId id="2147483687" r:id="rId5"/>
    <p:sldMasterId id="214748370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</p:sldIdLst>
  <p:sldSz cx="9144000" cy="68580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
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6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PlaceHolder 1"/>
          <p:cNvSpPr>
            <a:spLocks noGrp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Folie mittels Klicken verschieben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1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2000" spc="-1" strike="noStrike">
                <a:latin typeface="Arial"/>
              </a:rPr>
              <a:t>Format der Notizen mittels Klicken bearbeiten</a:t>
            </a:r>
            <a:endParaRPr b="0" lang="de-DE" sz="2000" spc="-1" strike="noStrike">
              <a:latin typeface="Arial"/>
            </a:endParaRPr>
          </a:p>
        </p:txBody>
      </p:sp>
      <p:sp>
        <p:nvSpPr>
          <p:cNvPr id="222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3" name="PlaceHolder 4"/>
          <p:cNvSpPr>
            <a:spLocks noGrp="1"/>
          </p:cNvSpPr>
          <p:nvPr>
            <p:ph type="dt"/>
          </p:nvPr>
        </p:nvSpPr>
        <p:spPr>
          <a:xfrm>
            <a:off x="4278960" y="0"/>
            <a:ext cx="3280680" cy="53424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pPr algn="r"/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4" name="PlaceHolder 5"/>
          <p:cNvSpPr>
            <a:spLocks noGrp="1"/>
          </p:cNvSpPr>
          <p:nvPr>
            <p:ph type="ftr"/>
          </p:nvPr>
        </p:nvSpPr>
        <p:spPr>
          <a:xfrm>
            <a:off x="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r>
              <a:rPr b="0" lang="de-DE" sz="1400" spc="-1" strike="noStrike">
                <a:latin typeface="Times New Roman"/>
              </a:rPr>
              <a:t> </a:t>
            </a:r>
            <a:endParaRPr b="0" lang="de-DE" sz="1400" spc="-1" strike="noStrike">
              <a:latin typeface="Times New Roman"/>
            </a:endParaRPr>
          </a:p>
        </p:txBody>
      </p:sp>
      <p:sp>
        <p:nvSpPr>
          <p:cNvPr id="225" name="PlaceHolder 6"/>
          <p:cNvSpPr>
            <a:spLocks noGrp="1"/>
          </p:cNvSpPr>
          <p:nvPr>
            <p:ph type="sldNum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</p:spPr>
        <p:txBody>
          <a:bodyPr lIns="0" rIns="0" tIns="0" bIns="0" anchor="b">
            <a:noAutofit/>
          </a:bodyPr>
          <a:p>
            <a:pPr algn="r"/>
            <a:fld id="{2CEC4FA6-C999-42DB-9BE9-1AABA1BD7DE8}" type="slidenum">
              <a:rPr b="0" lang="de-DE" sz="1400" spc="-1" strike="noStrike">
                <a:latin typeface="Times New Roman"/>
              </a:rPr>
              <a:t>1</a:t>
            </a:fld>
            <a:endParaRPr b="0" lang="de-DE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PlaceHolder 1"/>
          <p:cNvSpPr>
            <a:spLocks noGrp="1"/>
          </p:cNvSpPr>
          <p:nvPr>
            <p:ph type="sldImg"/>
          </p:nvPr>
        </p:nvSpPr>
        <p:spPr>
          <a:xfrm>
            <a:off x="1371600" y="1143000"/>
            <a:ext cx="4113360" cy="3084840"/>
          </a:xfrm>
          <a:prstGeom prst="rect">
            <a:avLst/>
          </a:prstGeom>
        </p:spPr>
      </p:sp>
      <p:sp>
        <p:nvSpPr>
          <p:cNvPr id="281" name="PlaceHolder 2"/>
          <p:cNvSpPr>
            <a:spLocks noGrp="1"/>
          </p:cNvSpPr>
          <p:nvPr>
            <p:ph type="body"/>
          </p:nvPr>
        </p:nvSpPr>
        <p:spPr>
          <a:xfrm>
            <a:off x="685800" y="4400640"/>
            <a:ext cx="5484960" cy="3598920"/>
          </a:xfrm>
          <a:prstGeom prst="rect">
            <a:avLst/>
          </a:prstGeom>
        </p:spPr>
        <p:txBody>
          <a:bodyPr lIns="0" rIns="0" tIns="0" bIns="0">
            <a:noAutofit/>
          </a:bodyPr>
          <a:p>
            <a:endParaRPr b="0" lang="de-DE" sz="2000" spc="-1" strike="noStrike">
              <a:latin typeface="Arial"/>
            </a:endParaRPr>
          </a:p>
        </p:txBody>
      </p:sp>
      <p:sp>
        <p:nvSpPr>
          <p:cNvPr id="282" name="CustomShape 3"/>
          <p:cNvSpPr/>
          <p:nvPr/>
        </p:nvSpPr>
        <p:spPr>
          <a:xfrm>
            <a:off x="3884760" y="8685360"/>
            <a:ext cx="2970360" cy="457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fld id="{49E78E22-F1C6-4F09-85D0-560844425D74}" type="slidenum">
              <a:rPr b="0" lang="de-DE" sz="1200" spc="-1" strike="noStrike">
                <a:solidFill>
                  <a:srgbClr val="000000"/>
                </a:solidFill>
                <a:latin typeface="Calibri"/>
                <a:ea typeface="Calibri"/>
              </a:rPr>
              <a:t>1</a:t>
            </a:fld>
            <a:endParaRPr b="0" lang="de-DE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3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4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4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5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5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6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39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0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1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2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43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68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5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8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9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0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3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4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5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6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87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7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0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2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29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0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1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3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3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1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3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4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6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5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3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5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6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7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68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0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1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2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3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4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75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4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5" name="PlaceHolder 2"/>
          <p:cNvSpPr>
            <a:spLocks noGrp="1"/>
          </p:cNvSpPr>
          <p:nvPr>
            <p:ph type="subTitle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7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5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5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6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0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4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7" name="PlaceHolder 3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5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9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0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1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2" name="PlaceHolder 5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subTitle"/>
          </p:nvPr>
        </p:nvSpPr>
        <p:spPr>
          <a:xfrm>
            <a:off x="457200" y="273600"/>
            <a:ext cx="8229240" cy="530784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pPr algn="ctr"/>
            <a:endParaRPr b="0" lang="de-DE" sz="3200" spc="-1" strike="noStrike">
              <a:latin typeface="Arial"/>
            </a:endParaRPr>
          </a:p>
        </p:txBody>
      </p:sp>
    </p:spTree>
  </p:cSld>
</p:sldLayout>
</file>

<file path=ppt/slideLayouts/slideLayout6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4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5" name="PlaceHolder 3"/>
          <p:cNvSpPr>
            <a:spLocks noGrp="1"/>
          </p:cNvSpPr>
          <p:nvPr>
            <p:ph type="body"/>
          </p:nvPr>
        </p:nvSpPr>
        <p:spPr>
          <a:xfrm>
            <a:off x="323964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6" name="PlaceHolder 4"/>
          <p:cNvSpPr>
            <a:spLocks noGrp="1"/>
          </p:cNvSpPr>
          <p:nvPr>
            <p:ph type="body"/>
          </p:nvPr>
        </p:nvSpPr>
        <p:spPr>
          <a:xfrm>
            <a:off x="6022080" y="160452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7" name="PlaceHolder 5"/>
          <p:cNvSpPr>
            <a:spLocks noGrp="1"/>
          </p:cNvSpPr>
          <p:nvPr>
            <p:ph type="body"/>
          </p:nvPr>
        </p:nvSpPr>
        <p:spPr>
          <a:xfrm>
            <a:off x="45720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8" name="PlaceHolder 6"/>
          <p:cNvSpPr>
            <a:spLocks noGrp="1"/>
          </p:cNvSpPr>
          <p:nvPr>
            <p:ph type="body"/>
          </p:nvPr>
        </p:nvSpPr>
        <p:spPr>
          <a:xfrm>
            <a:off x="323964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19" name="PlaceHolder 7"/>
          <p:cNvSpPr>
            <a:spLocks noGrp="1"/>
          </p:cNvSpPr>
          <p:nvPr>
            <p:ph type="body"/>
          </p:nvPr>
        </p:nvSpPr>
        <p:spPr>
          <a:xfrm>
            <a:off x="6022080" y="3682080"/>
            <a:ext cx="26496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9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0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2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3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4" name="PlaceHolder 4"/>
          <p:cNvSpPr>
            <a:spLocks noGrp="1"/>
          </p:cNvSpPr>
          <p:nvPr>
            <p:ph type="body"/>
          </p:nvPr>
        </p:nvSpPr>
        <p:spPr>
          <a:xfrm>
            <a:off x="4674240" y="368208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body"/>
          </p:nvPr>
        </p:nvSpPr>
        <p:spPr>
          <a:xfrm>
            <a:off x="4674240" y="1604520"/>
            <a:ext cx="401580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body"/>
          </p:nvPr>
        </p:nvSpPr>
        <p:spPr>
          <a:xfrm>
            <a:off x="457200" y="3682080"/>
            <a:ext cx="8229240" cy="189684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de-DE" sz="28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pn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pn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37.xml"/><Relationship Id="rId4" Type="http://schemas.openxmlformats.org/officeDocument/2006/relationships/slideLayout" Target="../slideLayouts/slideLayout38.xml"/><Relationship Id="rId5" Type="http://schemas.openxmlformats.org/officeDocument/2006/relationships/slideLayout" Target="../slideLayouts/slideLayout39.xml"/><Relationship Id="rId6" Type="http://schemas.openxmlformats.org/officeDocument/2006/relationships/slideLayout" Target="../slideLayouts/slideLayout40.xml"/><Relationship Id="rId7" Type="http://schemas.openxmlformats.org/officeDocument/2006/relationships/slideLayout" Target="../slideLayouts/slideLayout41.xml"/><Relationship Id="rId8" Type="http://schemas.openxmlformats.org/officeDocument/2006/relationships/slideLayout" Target="../slideLayouts/slideLayout42.xml"/><Relationship Id="rId9" Type="http://schemas.openxmlformats.org/officeDocument/2006/relationships/slideLayout" Target="../slideLayouts/slideLayout43.xml"/><Relationship Id="rId10" Type="http://schemas.openxmlformats.org/officeDocument/2006/relationships/slideLayout" Target="../slideLayouts/slideLayout44.xml"/><Relationship Id="rId11" Type="http://schemas.openxmlformats.org/officeDocument/2006/relationships/slideLayout" Target="../slideLayouts/slideLayout45.xml"/><Relationship Id="rId12" Type="http://schemas.openxmlformats.org/officeDocument/2006/relationships/slideLayout" Target="../slideLayouts/slideLayout46.xml"/><Relationship Id="rId13" Type="http://schemas.openxmlformats.org/officeDocument/2006/relationships/slideLayout" Target="../slideLayouts/slideLayout47.xml"/><Relationship Id="rId14" Type="http://schemas.openxmlformats.org/officeDocument/2006/relationships/slideLayout" Target="../slideLayouts/slideLayout48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image" Target="../media/image5.png"/><Relationship Id="rId3" Type="http://schemas.openxmlformats.org/officeDocument/2006/relationships/slideLayout" Target="../slideLayouts/slideLayout49.xml"/><Relationship Id="rId4" Type="http://schemas.openxmlformats.org/officeDocument/2006/relationships/slideLayout" Target="../slideLayouts/slideLayout50.xml"/><Relationship Id="rId5" Type="http://schemas.openxmlformats.org/officeDocument/2006/relationships/slideLayout" Target="../slideLayouts/slideLayout51.xml"/><Relationship Id="rId6" Type="http://schemas.openxmlformats.org/officeDocument/2006/relationships/slideLayout" Target="../slideLayouts/slideLayout52.xml"/><Relationship Id="rId7" Type="http://schemas.openxmlformats.org/officeDocument/2006/relationships/slideLayout" Target="../slideLayouts/slideLayout53.xml"/><Relationship Id="rId8" Type="http://schemas.openxmlformats.org/officeDocument/2006/relationships/slideLayout" Target="../slideLayouts/slideLayout54.xml"/><Relationship Id="rId9" Type="http://schemas.openxmlformats.org/officeDocument/2006/relationships/slideLayout" Target="../slideLayouts/slideLayout55.xml"/><Relationship Id="rId10" Type="http://schemas.openxmlformats.org/officeDocument/2006/relationships/slideLayout" Target="../slideLayouts/slideLayout56.xml"/><Relationship Id="rId11" Type="http://schemas.openxmlformats.org/officeDocument/2006/relationships/slideLayout" Target="../slideLayouts/slideLayout57.xml"/><Relationship Id="rId12" Type="http://schemas.openxmlformats.org/officeDocument/2006/relationships/slideLayout" Target="../slideLayouts/slideLayout58.xml"/><Relationship Id="rId13" Type="http://schemas.openxmlformats.org/officeDocument/2006/relationships/slideLayout" Target="../slideLayouts/slideLayout59.xml"/><Relationship Id="rId14" Type="http://schemas.openxmlformats.org/officeDocument/2006/relationships/slideLayout" Target="../slideLayouts/slideLayout60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5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6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7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5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6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7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8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9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50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19680" cy="3328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51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89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0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1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2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93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94" name="PlaceHolder 7"/>
          <p:cNvSpPr>
            <a:spLocks noGrp="1"/>
          </p:cNvSpPr>
          <p:nvPr>
            <p:ph type="title"/>
          </p:nvPr>
        </p:nvSpPr>
        <p:spPr>
          <a:xfrm>
            <a:off x="866520" y="1447920"/>
            <a:ext cx="6619680" cy="33282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44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44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95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3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4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5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6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37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38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39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88" r:id="rId3"/>
    <p:sldLayoutId id="2147483689" r:id="rId4"/>
    <p:sldLayoutId id="2147483690" r:id="rId5"/>
    <p:sldLayoutId id="2147483691" r:id="rId6"/>
    <p:sldLayoutId id="2147483692" r:id="rId7"/>
    <p:sldLayoutId id="2147483693" r:id="rId8"/>
    <p:sldLayoutId id="2147483694" r:id="rId9"/>
    <p:sldLayoutId id="2147483695" r:id="rId10"/>
    <p:sldLayoutId id="2147483696" r:id="rId11"/>
    <p:sldLayoutId id="2147483697" r:id="rId12"/>
    <p:sldLayoutId id="2147483698" r:id="rId13"/>
    <p:sldLayoutId id="2147483699" r:id="rId14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2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6299280" y="1676520"/>
            <a:ext cx="2818080" cy="28180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9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7" name="CustomShape 2"/>
          <p:cNvSpPr/>
          <p:nvPr/>
        </p:nvSpPr>
        <p:spPr>
          <a:xfrm>
            <a:off x="5689800" y="-457200"/>
            <a:ext cx="1598760" cy="159876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3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8" name="CustomShape 3"/>
          <p:cNvSpPr/>
          <p:nvPr/>
        </p:nvSpPr>
        <p:spPr>
          <a:xfrm>
            <a:off x="6299280" y="6095880"/>
            <a:ext cx="989280" cy="9892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66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79" name="CustomShape 4"/>
          <p:cNvSpPr/>
          <p:nvPr/>
        </p:nvSpPr>
        <p:spPr>
          <a:xfrm>
            <a:off x="-154080" y="2666880"/>
            <a:ext cx="4189680" cy="41896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5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0" name="CustomShape 5"/>
          <p:cNvSpPr/>
          <p:nvPr/>
        </p:nvSpPr>
        <p:spPr>
          <a:xfrm>
            <a:off x="-839880" y="2895480"/>
            <a:ext cx="2360880" cy="2360880"/>
          </a:xfrm>
          <a:prstGeom prst="ellipse">
            <a:avLst/>
          </a:prstGeom>
          <a:gradFill rotWithShape="0">
            <a:gsLst>
              <a:gs pos="0">
                <a:srgbClr val="78c4f1"/>
              </a:gs>
              <a:gs pos="72000">
                <a:srgbClr val="78c4f1"/>
              </a:gs>
              <a:gs pos="100000">
                <a:srgbClr val="78c4f1"/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181" name="CustomShape 6"/>
          <p:cNvSpPr/>
          <p:nvPr/>
        </p:nvSpPr>
        <p:spPr>
          <a:xfrm>
            <a:off x="7745760" y="0"/>
            <a:ext cx="684360" cy="1098000"/>
          </a:xfrm>
          <a:prstGeom prst="rect">
            <a:avLst/>
          </a:prstGeom>
          <a:solidFill>
            <a:schemeClr val="accent1"/>
          </a:solidFill>
          <a:ln>
            <a:noFill/>
          </a:ln>
          <a:effectLst>
            <a:outerShdw blurRad="38100" dir="5400000" dist="25560" rotWithShape="0">
              <a:srgbClr val="000000">
                <a:alpha val="45000"/>
              </a:srgbClr>
            </a:outerShdw>
          </a:effectLst>
        </p:spPr>
        <p:style>
          <a:lnRef idx="0"/>
          <a:fillRef idx="0"/>
          <a:effectRef idx="0"/>
          <a:fontRef idx="minor"/>
        </p:style>
      </p:sp>
      <p:sp>
        <p:nvSpPr>
          <p:cNvPr id="182" name="PlaceHolder 7"/>
          <p:cNvSpPr>
            <a:spLocks noGrp="1"/>
          </p:cNvSpPr>
          <p:nvPr>
            <p:ph type="title"/>
          </p:nvPr>
        </p:nvSpPr>
        <p:spPr>
          <a:xfrm>
            <a:off x="457200" y="273600"/>
            <a:ext cx="8229240" cy="1144800"/>
          </a:xfrm>
          <a:prstGeom prst="rect">
            <a:avLst/>
          </a:prstGeom>
        </p:spPr>
        <p:txBody>
          <a:bodyPr lIns="0" rIns="0" tIns="0" bIns="0" anchor="ctr">
            <a:noAutofit/>
          </a:bodyPr>
          <a:p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Format des Titeltextes durch Klicken bearbeiten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</p:txBody>
      </p:sp>
      <p:sp>
        <p:nvSpPr>
          <p:cNvPr id="183" name="PlaceHolder 8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800" spc="-1" strike="noStrike">
                <a:solidFill>
                  <a:srgbClr val="000000"/>
                </a:solidFill>
                <a:latin typeface="Arial"/>
              </a:rPr>
              <a:t>Format des Gliederungstextes durch Klicken bearbeiten</a:t>
            </a:r>
            <a:endParaRPr b="0" lang="de-DE" sz="2800" spc="-1" strike="noStrike">
              <a:solidFill>
                <a:srgbClr val="000000"/>
              </a:solidFill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Zweite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Dritte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</a:rPr>
              <a:t>Vierte Gliederungsebene</a:t>
            </a:r>
            <a:endParaRPr b="0" lang="de-DE" sz="1800" spc="-1" strike="noStrike">
              <a:solidFill>
                <a:srgbClr val="000000"/>
              </a:solidFill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Fünfte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Sechste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de-DE" sz="2000" spc="-1" strike="noStrike">
                <a:solidFill>
                  <a:srgbClr val="000000"/>
                </a:solidFill>
                <a:latin typeface="Arial"/>
              </a:rPr>
              <a:t>Siebte Gliederungsebene</a:t>
            </a:r>
            <a:endParaRPr b="0" lang="de-DE" sz="2000" spc="-1" strike="noStrike">
              <a:solidFill>
                <a:srgbClr val="000000"/>
              </a:solidFill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6.png"/><Relationship Id="rId2" Type="http://schemas.openxmlformats.org/officeDocument/2006/relationships/image" Target="../media/image17.png"/><Relationship Id="rId3" Type="http://schemas.openxmlformats.org/officeDocument/2006/relationships/slideLayout" Target="../slideLayouts/slideLayout17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8.png"/><Relationship Id="rId2" Type="http://schemas.openxmlformats.org/officeDocument/2006/relationships/slideLayout" Target="../slideLayouts/slideLayout17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49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7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png"/><Relationship Id="rId2" Type="http://schemas.openxmlformats.org/officeDocument/2006/relationships/slideLayout" Target="../slideLayouts/slideLayout29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png"/><Relationship Id="rId2" Type="http://schemas.openxmlformats.org/officeDocument/2006/relationships/image" Target="../media/image8.png"/><Relationship Id="rId3" Type="http://schemas.openxmlformats.org/officeDocument/2006/relationships/slideLayout" Target="../slideLayouts/slideLayout29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9.png"/><Relationship Id="rId2" Type="http://schemas.openxmlformats.org/officeDocument/2006/relationships/slideLayout" Target="../slideLayouts/slideLayout17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10.png"/><Relationship Id="rId2" Type="http://schemas.openxmlformats.org/officeDocument/2006/relationships/image" Target="../media/image11.png"/><Relationship Id="rId3" Type="http://schemas.openxmlformats.org/officeDocument/2006/relationships/slideLayout" Target="../slideLayouts/slideLayout17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2.png"/><Relationship Id="rId2" Type="http://schemas.openxmlformats.org/officeDocument/2006/relationships/image" Target="../media/image13.png"/><Relationship Id="rId3" Type="http://schemas.openxmlformats.org/officeDocument/2006/relationships/slideLayout" Target="../slideLayouts/slideLayout37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4.png"/><Relationship Id="rId2" Type="http://schemas.openxmlformats.org/officeDocument/2006/relationships/image" Target="../media/image15.png"/><Relationship Id="rId3" Type="http://schemas.openxmlformats.org/officeDocument/2006/relationships/slideLayout" Target="../slideLayouts/slideLayout17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729fc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CustomShape 1"/>
          <p:cNvSpPr/>
          <p:nvPr/>
        </p:nvSpPr>
        <p:spPr>
          <a:xfrm>
            <a:off x="866520" y="1447920"/>
            <a:ext cx="6619680" cy="27273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>
              <a:lnSpc>
                <a:spcPct val="100000"/>
              </a:lnSpc>
            </a:pPr>
            <a:r>
              <a:rPr b="1" lang="de-DE" sz="40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Einführung in Data Science &amp; maschinelles Lernen mit R</a:t>
            </a:r>
            <a:endParaRPr b="0" lang="de-DE" sz="4000" spc="-1" strike="noStrike">
              <a:latin typeface="Arial"/>
            </a:endParaRPr>
          </a:p>
        </p:txBody>
      </p:sp>
      <p:sp>
        <p:nvSpPr>
          <p:cNvPr id="227" name="CustomShape 2"/>
          <p:cNvSpPr/>
          <p:nvPr/>
        </p:nvSpPr>
        <p:spPr>
          <a:xfrm>
            <a:off x="866520" y="4312440"/>
            <a:ext cx="6619680" cy="2136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2000" spc="-1" strike="noStrike">
                <a:solidFill>
                  <a:srgbClr val="acd433"/>
                </a:solidFill>
                <a:latin typeface="Century Gothic"/>
                <a:ea typeface="Century Gothic"/>
              </a:rPr>
              <a:t>Umsatzschätzung eines Bäckereibetriebes in der Region Kiel</a:t>
            </a: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20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Studierende: Merle Oelbüttel, Cynthia und Tobias Lindenau</a:t>
            </a:r>
            <a:endParaRPr b="0" lang="de-DE" sz="1400" spc="-1" strike="noStrike">
              <a:latin typeface="Arial"/>
            </a:endParaRPr>
          </a:p>
          <a:p>
            <a:pPr>
              <a:lnSpc>
                <a:spcPct val="100000"/>
              </a:lnSpc>
              <a:spcBef>
                <a:spcPts val="1001"/>
              </a:spcBef>
            </a:pPr>
            <a:r>
              <a:rPr b="0" lang="de-DE" sz="14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Dozent: Steffen Brandt</a:t>
            </a:r>
            <a:endParaRPr b="0" lang="de-DE" sz="1400" spc="-1" strike="noStrike">
              <a:latin typeface="Arial"/>
            </a:endParaRPr>
          </a:p>
        </p:txBody>
      </p:sp>
      <p:sp>
        <p:nvSpPr>
          <p:cNvPr id="228" name="CustomShape 3"/>
          <p:cNvSpPr/>
          <p:nvPr/>
        </p:nvSpPr>
        <p:spPr>
          <a:xfrm rot="5400000">
            <a:off x="7475760" y="1489320"/>
            <a:ext cx="989280" cy="9064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1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28.01.2020</a:t>
            </a:r>
            <a:endParaRPr b="0" lang="de-DE" sz="1100" spc="-1" strike="noStrike">
              <a:latin typeface="Arial"/>
            </a:endParaRPr>
          </a:p>
        </p:txBody>
      </p:sp>
      <p:sp>
        <p:nvSpPr>
          <p:cNvPr id="229" name="CustomShape 4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90E7214-86A6-4B78-884C-CE75860625A9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0" name="Grafik 216" descr=""/>
          <p:cNvPicPr/>
          <p:nvPr/>
        </p:nvPicPr>
        <p:blipFill>
          <a:blip r:embed="rId1"/>
          <a:stretch/>
        </p:blipFill>
        <p:spPr>
          <a:xfrm>
            <a:off x="864000" y="1008720"/>
            <a:ext cx="6164640" cy="3959280"/>
          </a:xfrm>
          <a:prstGeom prst="rect">
            <a:avLst/>
          </a:prstGeom>
          <a:ln>
            <a:noFill/>
          </a:ln>
        </p:spPr>
      </p:pic>
      <p:sp>
        <p:nvSpPr>
          <p:cNvPr id="261" name="CustomShape 1"/>
          <p:cNvSpPr/>
          <p:nvPr/>
        </p:nvSpPr>
        <p:spPr>
          <a:xfrm>
            <a:off x="7167240" y="3099240"/>
            <a:ext cx="1328760" cy="644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6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178040" y="3960000"/>
            <a:ext cx="957960" cy="988560"/>
          </a:xfrm>
          <a:prstGeom prst="rect">
            <a:avLst/>
          </a:prstGeom>
          <a:ln w="9360">
            <a:noFill/>
          </a:ln>
        </p:spPr>
      </p:pic>
      <p:sp>
        <p:nvSpPr>
          <p:cNvPr id="263" name="CustomShape 2"/>
          <p:cNvSpPr/>
          <p:nvPr/>
        </p:nvSpPr>
        <p:spPr>
          <a:xfrm>
            <a:off x="576000" y="5760000"/>
            <a:ext cx="5916240" cy="345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→ </a:t>
            </a:r>
            <a:r>
              <a:rPr b="0" lang="de-DE" sz="1800" spc="-1" strike="noStrike">
                <a:solidFill>
                  <a:srgbClr val="000000"/>
                </a:solidFill>
                <a:latin typeface="Arial"/>
                <a:ea typeface="DejaVu Sans"/>
              </a:rPr>
              <a:t>am meisten Umsatz Warengruppe Brötchen und Kuchen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train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5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404C0B4A-646D-43D9-A11C-8F3A22038D0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66" name="Table 3"/>
          <p:cNvGraphicFramePr/>
          <p:nvPr/>
        </p:nvGraphicFramePr>
        <p:xfrm>
          <a:off x="2128320" y="19407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train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35.66435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97.54478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48.89626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38.25119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92.77861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29.9590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pic>
        <p:nvPicPr>
          <p:cNvPr id="267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7812360" y="5758560"/>
            <a:ext cx="957960" cy="988560"/>
          </a:xfrm>
          <a:prstGeom prst="rect">
            <a:avLst/>
          </a:prstGeom>
          <a:ln w="936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69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E6254BC9-883A-42B9-9AD3-368F21856F7B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0" name="Table 3"/>
          <p:cNvGraphicFramePr/>
          <p:nvPr/>
        </p:nvGraphicFramePr>
        <p:xfrm>
          <a:off x="2216520" y="20361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000000"/>
                </a:solidFill>
                <a:latin typeface="Arial"/>
                <a:ea typeface="DejaVu Sans"/>
              </a:rPr>
              <a:t>Rmse svm_tune test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72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328D0372-BE0C-4FD5-BA84-D2E53588A298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graphicFrame>
        <p:nvGraphicFramePr>
          <p:cNvPr id="273" name="Table 3"/>
          <p:cNvGraphicFramePr/>
          <p:nvPr/>
        </p:nvGraphicFramePr>
        <p:xfrm>
          <a:off x="2216520" y="2036160"/>
          <a:ext cx="4910760" cy="3819240"/>
        </p:xfrm>
        <a:graphic>
          <a:graphicData uri="http://schemas.openxmlformats.org/drawingml/2006/table">
            <a:tbl>
              <a:tblPr/>
              <a:tblGrid>
                <a:gridCol w="2574000"/>
                <a:gridCol w="2337120"/>
              </a:tblGrid>
              <a:tr h="877680"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br/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Rmse svm_tune test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35.11013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20223.73276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50.85232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34.16990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123.25175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49032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27.52526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74" name="Table 1"/>
          <p:cNvGraphicFramePr/>
          <p:nvPr/>
        </p:nvGraphicFramePr>
        <p:xfrm>
          <a:off x="603360" y="3288960"/>
          <a:ext cx="8229240" cy="1676880"/>
        </p:xfrm>
        <a:graphic>
          <a:graphicData uri="http://schemas.openxmlformats.org/drawingml/2006/table">
            <a:tbl>
              <a:tblPr/>
              <a:tblGrid>
                <a:gridCol w="4114800"/>
                <a:gridCol w="4114800"/>
              </a:tblGrid>
              <a:tr h="216000">
                <a:tc>
                  <a:txBody>
                    <a:bodyPr lIns="90000" rIns="90000" tIns="46800" bIns="46800">
                      <a:noAutofit/>
                    </a:bodyPr>
                    <a:p>
                      <a:r>
                        <a:rPr b="0" lang="de-DE" sz="2000" spc="-1" strike="noStrike">
                          <a:latin typeface="Arial"/>
                        </a:rPr>
                        <a:t>Warengruppe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  <a:tc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b3b3b3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 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161.43988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 Brötchen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499.90260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 Croissant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220.64598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4 Konditorei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81.86309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  <a:tr h="23940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5 Kuchen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312.60718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cccccc"/>
                    </a:solidFill>
                  </a:tcPr>
                </a:tc>
              </a:tr>
              <a:tr h="240480">
                <a:tc>
                  <a:txBody>
                    <a:bodyPr lIns="90000" rIns="900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6 Saisonbrot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  <a:tc>
                  <a:txBody>
                    <a:bodyPr lIns="90000" rIns="90000" tIns="46800" bIns="46800">
                      <a:noAutofit/>
                    </a:bodyPr>
                    <a:p>
                      <a:pPr algn="r">
                        <a:lnSpc>
                          <a:spcPct val="100000"/>
                        </a:lnSpc>
                      </a:pPr>
                      <a:r>
                        <a:rPr b="0" lang="de-DE" sz="2000" spc="-1" strike="noStrike">
                          <a:solidFill>
                            <a:srgbClr val="000000"/>
                          </a:solidFill>
                          <a:latin typeface="Arial"/>
                          <a:ea typeface="DejaVu Sans"/>
                        </a:rPr>
                        <a:t>1.00131</a:t>
                      </a:r>
                      <a:endParaRPr b="0" lang="de-DE" sz="2000" spc="-1" strike="noStrike">
                        <a:latin typeface="Arial"/>
                      </a:endParaRPr>
                    </a:p>
                  </a:txBody>
                  <a:tcPr marL="90000" marR="90000">
                    <a:lnL w="720">
                      <a:solidFill>
                        <a:srgbClr val="ffffff"/>
                      </a:solidFill>
                    </a:lnL>
                    <a:lnR w="720">
                      <a:solidFill>
                        <a:srgbClr val="ffffff"/>
                      </a:solidFill>
                    </a:lnR>
                    <a:lnT w="720">
                      <a:solidFill>
                        <a:srgbClr val="ffffff"/>
                      </a:solidFill>
                    </a:lnT>
                    <a:lnB w="720">
                      <a:solidFill>
                        <a:srgbClr val="ffffff"/>
                      </a:solidFill>
                    </a:lnB>
                    <a:solidFill>
                      <a:srgbClr val="e6e6e6"/>
                    </a:solidFill>
                  </a:tcPr>
                </a:tc>
              </a:tr>
            </a:tbl>
          </a:graphicData>
        </a:graphic>
      </p:graphicFrame>
      <p:sp>
        <p:nvSpPr>
          <p:cNvPr id="275" name="TextShape 2"/>
          <p:cNvSpPr txBox="1"/>
          <p:nvPr/>
        </p:nvSpPr>
        <p:spPr>
          <a:xfrm>
            <a:off x="1440000" y="1800000"/>
            <a:ext cx="813240" cy="346320"/>
          </a:xfrm>
          <a:prstGeom prst="rect">
            <a:avLst/>
          </a:prstGeom>
          <a:noFill/>
          <a:ln>
            <a:noFill/>
          </a:ln>
        </p:spPr>
        <p:txBody>
          <a:bodyPr lIns="90000" rIns="90000" tIns="45000" bIns="45000">
            <a:noAutofit/>
          </a:bodyPr>
          <a:p>
            <a:r>
              <a:rPr b="0" lang="de-DE" sz="1800" spc="-1" strike="noStrike">
                <a:solidFill>
                  <a:srgbClr val="ffffff"/>
                </a:solidFill>
                <a:latin typeface="Arial"/>
              </a:rPr>
              <a:t>?????</a:t>
            </a:r>
            <a:endParaRPr b="0" lang="de-DE" sz="18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66520" y="1447920"/>
            <a:ext cx="6619680" cy="332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7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Questions</a:t>
            </a:r>
            <a:endParaRPr b="0" lang="de-DE" sz="7200" spc="-1" strike="noStrike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7766280" y="295560"/>
            <a:ext cx="627480" cy="76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67088BB-1C48-42B2-8C79-BDB850A7C89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78" name="CustomShape 3"/>
          <p:cNvSpPr/>
          <p:nvPr/>
        </p:nvSpPr>
        <p:spPr>
          <a:xfrm>
            <a:off x="541440" y="217944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279" name="CustomShape 4"/>
          <p:cNvSpPr/>
          <p:nvPr/>
        </p:nvSpPr>
        <p:spPr>
          <a:xfrm>
            <a:off x="866520" y="4777560"/>
            <a:ext cx="6619680" cy="860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1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C8725235-841B-4E99-BAF9-91D9B624B85C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2" name="CustomShape 3"/>
          <p:cNvSpPr/>
          <p:nvPr/>
        </p:nvSpPr>
        <p:spPr>
          <a:xfrm>
            <a:off x="484560" y="219060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Samstag, Sonntag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Datensatz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4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552CA4ED-D369-4645-A334-F3D916564F80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35" name="CustomShape 3"/>
          <p:cNvSpPr/>
          <p:nvPr/>
        </p:nvSpPr>
        <p:spPr>
          <a:xfrm>
            <a:off x="484560" y="2190600"/>
            <a:ext cx="7053840" cy="3291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Zeit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Datum, Wochentag,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Samstag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, </a:t>
            </a:r>
            <a:r>
              <a:rPr b="0" lang="de-DE" sz="1600" spc="-1" strike="sngStrike">
                <a:solidFill>
                  <a:srgbClr val="ffffff"/>
                </a:solidFill>
                <a:latin typeface="Arial"/>
                <a:ea typeface="Arial"/>
              </a:rPr>
              <a:t>Sonntag</a:t>
            </a: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 und Monat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Ereignisse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Weihnachtsmarkt, Ferien, KiWo, vor Feiertag, Feiertag, nach Feiertag und 1.-3. Weihnachtsfeiertag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Wetter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Bewölkung, Windgeschwindigkeit, Wettercode, Temperatur und Temperaturklassen</a:t>
            </a: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endParaRPr b="0" lang="de-DE" sz="16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1" lang="de-DE" sz="1800" spc="-1" strike="noStrike">
                <a:solidFill>
                  <a:srgbClr val="ffffff"/>
                </a:solidFill>
                <a:latin typeface="Arial"/>
                <a:ea typeface="Arial"/>
              </a:rPr>
              <a:t>Umsatz</a:t>
            </a:r>
            <a:endParaRPr b="0" lang="de-DE" sz="1800" spc="-1" strike="noStrike">
              <a:latin typeface="Arial"/>
            </a:endParaRPr>
          </a:p>
          <a:p>
            <a:pPr>
              <a:lnSpc>
                <a:spcPct val="100000"/>
              </a:lnSpc>
            </a:pPr>
            <a:r>
              <a:rPr b="0" lang="de-DE" sz="1600" spc="-1" strike="noStrike">
                <a:solidFill>
                  <a:srgbClr val="ffffff"/>
                </a:solidFill>
                <a:latin typeface="Arial"/>
                <a:ea typeface="Arial"/>
              </a:rPr>
              <a:t>Gesamtumsatz und Umsatz je Warengruppe 1-6</a:t>
            </a:r>
            <a:endParaRPr b="0" lang="de-DE" sz="16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37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9739301F-EDDD-4E29-AC68-5E3420C05A02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38" name="Grafik 193" descr=""/>
          <p:cNvPicPr/>
          <p:nvPr/>
        </p:nvPicPr>
        <p:blipFill>
          <a:blip r:embed="rId1"/>
          <a:stretch/>
        </p:blipFill>
        <p:spPr>
          <a:xfrm>
            <a:off x="288000" y="1440000"/>
            <a:ext cx="7962480" cy="5114160"/>
          </a:xfrm>
          <a:prstGeom prst="rect">
            <a:avLst/>
          </a:prstGeom>
          <a:ln>
            <a:noFill/>
          </a:ln>
        </p:spPr>
      </p:pic>
      <p:sp>
        <p:nvSpPr>
          <p:cNvPr id="239" name="CustomShape 3"/>
          <p:cNvSpPr/>
          <p:nvPr/>
        </p:nvSpPr>
        <p:spPr>
          <a:xfrm>
            <a:off x="367920" y="6565680"/>
            <a:ext cx="4383000" cy="2736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>
            <a:noAutofit/>
          </a:bodyPr>
          <a:p>
            <a:pPr>
              <a:lnSpc>
                <a:spcPct val="100000"/>
              </a:lnSpc>
            </a:pPr>
            <a:r>
              <a:rPr b="0" lang="de-DE" sz="1300" spc="-1" strike="noStrike">
                <a:solidFill>
                  <a:srgbClr val="ffffff"/>
                </a:solidFill>
                <a:latin typeface="Arial"/>
                <a:ea typeface="DejaVu Sans"/>
              </a:rPr>
              <a:t>Gelabelt sind alle Tage mit einem Umsatz über 2000 Euro</a:t>
            </a:r>
            <a:endParaRPr b="0" lang="de-DE" sz="13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CustomShape 1"/>
          <p:cNvSpPr/>
          <p:nvPr/>
        </p:nvSpPr>
        <p:spPr>
          <a:xfrm>
            <a:off x="866520" y="1447920"/>
            <a:ext cx="6619680" cy="3328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241" name="Grafik 196" descr=""/>
          <p:cNvPicPr/>
          <p:nvPr/>
        </p:nvPicPr>
        <p:blipFill>
          <a:blip r:embed="rId1"/>
          <a:stretch/>
        </p:blipFill>
        <p:spPr>
          <a:xfrm>
            <a:off x="360000" y="1902240"/>
            <a:ext cx="7126200" cy="4577040"/>
          </a:xfrm>
          <a:prstGeom prst="rect">
            <a:avLst/>
          </a:prstGeom>
          <a:ln>
            <a:noFill/>
          </a:ln>
        </p:spPr>
      </p:pic>
      <p:pic>
        <p:nvPicPr>
          <p:cNvPr id="242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76000" y="3516480"/>
            <a:ext cx="957600" cy="1522800"/>
          </a:xfrm>
          <a:prstGeom prst="rect">
            <a:avLst/>
          </a:prstGeom>
          <a:ln>
            <a:noFill/>
          </a:ln>
        </p:spPr>
      </p:pic>
      <p:sp>
        <p:nvSpPr>
          <p:cNvPr id="243" name="CustomShape 2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Überblick: Zeit + Wochentag</a:t>
            </a:r>
            <a:endParaRPr b="0" lang="de-DE" sz="4200" spc="-1" strike="noStrike"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5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F16F80F1-C870-4BBA-9187-EE4B191D1391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6" name="Shape 117" descr=""/>
          <p:cNvPicPr/>
          <p:nvPr/>
        </p:nvPicPr>
        <p:blipFill>
          <a:blip r:embed="rId1"/>
          <a:stretch/>
        </p:blipFill>
        <p:spPr>
          <a:xfrm>
            <a:off x="1440000" y="1944000"/>
            <a:ext cx="6071040" cy="374616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7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Wochentag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48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BAD24BE8-C80A-4092-994E-46D5FA105C7E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49" name="Shape 117" descr=""/>
          <p:cNvPicPr/>
          <p:nvPr/>
        </p:nvPicPr>
        <p:blipFill>
          <a:blip r:embed="rId1"/>
          <a:stretch/>
        </p:blipFill>
        <p:spPr>
          <a:xfrm>
            <a:off x="440640" y="1581120"/>
            <a:ext cx="8261640" cy="5097960"/>
          </a:xfrm>
          <a:prstGeom prst="rect">
            <a:avLst/>
          </a:prstGeom>
          <a:ln w="28440">
            <a:solidFill>
              <a:schemeClr val="lt1"/>
            </a:solidFill>
            <a:round/>
          </a:ln>
        </p:spPr>
      </p:pic>
      <p:pic>
        <p:nvPicPr>
          <p:cNvPr id="250" name="Grafik 2" descr="Ein Bild, das Vogel enthält.&#10;&#10;Automatisch generierte Beschreibung"/>
          <p:cNvPicPr/>
          <p:nvPr/>
        </p:nvPicPr>
        <p:blipFill>
          <a:blip r:embed="rId2"/>
          <a:srcRect l="50654" t="25968" r="21291" b="14581"/>
          <a:stretch/>
        </p:blipFill>
        <p:spPr>
          <a:xfrm>
            <a:off x="7744320" y="5156280"/>
            <a:ext cx="957600" cy="152280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Feiertag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2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E3DE1B3-1115-4D7B-A7BA-842F92C40D53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pic>
        <p:nvPicPr>
          <p:cNvPr id="253" name="Grafik 2" descr="Ein Bild, das Vogel enthält.&#10;&#10;Automatisch generierte Beschreibung"/>
          <p:cNvPicPr/>
          <p:nvPr/>
        </p:nvPicPr>
        <p:blipFill>
          <a:blip r:embed="rId1"/>
          <a:srcRect l="50654" t="25968" r="21291" b="14581"/>
          <a:stretch/>
        </p:blipFill>
        <p:spPr>
          <a:xfrm>
            <a:off x="8179560" y="4668120"/>
            <a:ext cx="957600" cy="1522800"/>
          </a:xfrm>
          <a:prstGeom prst="rect">
            <a:avLst/>
          </a:prstGeom>
          <a:ln>
            <a:noFill/>
          </a:ln>
        </p:spPr>
      </p:pic>
      <p:pic>
        <p:nvPicPr>
          <p:cNvPr id="254" name="Grafik 209" descr=""/>
          <p:cNvPicPr/>
          <p:nvPr/>
        </p:nvPicPr>
        <p:blipFill>
          <a:blip r:embed="rId2"/>
          <a:stretch/>
        </p:blipFill>
        <p:spPr>
          <a:xfrm>
            <a:off x="216000" y="1220760"/>
            <a:ext cx="7962480" cy="511416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CustomShape 1"/>
          <p:cNvSpPr/>
          <p:nvPr/>
        </p:nvSpPr>
        <p:spPr>
          <a:xfrm>
            <a:off x="484560" y="452880"/>
            <a:ext cx="7053840" cy="13989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91440" bIns="91440">
            <a:noAutofit/>
          </a:bodyPr>
          <a:p>
            <a:pPr>
              <a:lnSpc>
                <a:spcPct val="100000"/>
              </a:lnSpc>
            </a:pPr>
            <a:r>
              <a:rPr b="0" lang="de-DE" sz="4200" spc="-1" strike="noStrike">
                <a:solidFill>
                  <a:srgbClr val="ebebeb"/>
                </a:solidFill>
                <a:latin typeface="Century Gothic"/>
                <a:ea typeface="Century Gothic"/>
              </a:rPr>
              <a:t>Variable: Temperatur</a:t>
            </a:r>
            <a:endParaRPr b="0" lang="de-DE" sz="4200" spc="-1" strike="noStrike">
              <a:latin typeface="Arial"/>
            </a:endParaRPr>
          </a:p>
        </p:txBody>
      </p:sp>
      <p:sp>
        <p:nvSpPr>
          <p:cNvPr id="256" name="CustomShape 2"/>
          <p:cNvSpPr/>
          <p:nvPr/>
        </p:nvSpPr>
        <p:spPr>
          <a:xfrm>
            <a:off x="7766280" y="295560"/>
            <a:ext cx="627480" cy="766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>
            <a:noAutofit/>
          </a:bodyPr>
          <a:p>
            <a:pPr algn="ctr">
              <a:lnSpc>
                <a:spcPct val="100000"/>
              </a:lnSpc>
            </a:pPr>
            <a:fld id="{A9202A3D-C804-40BB-8669-F3FDB819C156}" type="slidenum">
              <a:rPr b="0" lang="de-DE" sz="2800" spc="-1" strike="noStrike">
                <a:solidFill>
                  <a:srgbClr val="ffffff"/>
                </a:solidFill>
                <a:latin typeface="Century Gothic"/>
                <a:ea typeface="Century Gothic"/>
              </a:rPr>
              <a:t>1</a:t>
            </a:fld>
            <a:endParaRPr b="0" lang="de-DE" sz="2800" spc="-1" strike="noStrike">
              <a:latin typeface="Arial"/>
            </a:endParaRPr>
          </a:p>
        </p:txBody>
      </p:sp>
      <p:sp>
        <p:nvSpPr>
          <p:cNvPr id="257" name="CustomShape 3"/>
          <p:cNvSpPr/>
          <p:nvPr/>
        </p:nvSpPr>
        <p:spPr>
          <a:xfrm>
            <a:off x="6436080" y="5758920"/>
            <a:ext cx="1328760" cy="64476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  <a:rou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  <p:txBody>
          <a:bodyPr lIns="90000" rIns="90000" tIns="45000" bIns="45000" anchor="b">
            <a:noAutofit/>
          </a:bodyPr>
          <a:p>
            <a:pPr algn="r">
              <a:lnSpc>
                <a:spcPct val="100000"/>
              </a:lnSpc>
            </a:pPr>
            <a:r>
              <a:rPr b="1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Temperaturklassen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Kalt &lt;10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Normal 10 - 20</a:t>
            </a:r>
            <a:endParaRPr b="0" lang="de-DE" sz="9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0" lang="de-DE" sz="900" spc="-1" strike="noStrike">
                <a:solidFill>
                  <a:srgbClr val="3b3b3b"/>
                </a:solidFill>
                <a:latin typeface="Lucida Sans"/>
                <a:ea typeface="Arial"/>
              </a:rPr>
              <a:t>Warm &gt;20</a:t>
            </a:r>
            <a:endParaRPr b="0" lang="de-DE" sz="900" spc="-1" strike="noStrike">
              <a:latin typeface="Arial"/>
            </a:endParaRPr>
          </a:p>
        </p:txBody>
      </p:sp>
      <p:pic>
        <p:nvPicPr>
          <p:cNvPr id="258" name="Grafik 7" descr=""/>
          <p:cNvPicPr/>
          <p:nvPr/>
        </p:nvPicPr>
        <p:blipFill>
          <a:blip r:embed="rId1"/>
          <a:stretch/>
        </p:blipFill>
        <p:spPr>
          <a:xfrm>
            <a:off x="504000" y="1944000"/>
            <a:ext cx="4066920" cy="4045680"/>
          </a:xfrm>
          <a:prstGeom prst="rect">
            <a:avLst/>
          </a:prstGeom>
          <a:ln>
            <a:noFill/>
          </a:ln>
        </p:spPr>
      </p:pic>
      <p:pic>
        <p:nvPicPr>
          <p:cNvPr id="259" name="" descr=""/>
          <p:cNvPicPr/>
          <p:nvPr/>
        </p:nvPicPr>
        <p:blipFill>
          <a:blip r:embed="rId2"/>
          <a:stretch/>
        </p:blipFill>
        <p:spPr>
          <a:xfrm>
            <a:off x="5226120" y="1076760"/>
            <a:ext cx="4133880" cy="5115240"/>
          </a:xfrm>
          <a:prstGeom prst="rect">
            <a:avLst/>
          </a:prstGeom>
          <a:ln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6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5580"/>
      </a:dk2>
      <a:lt2>
        <a:srgbClr val="ebebeb"/>
      </a:lt2>
      <a:accent1>
        <a:srgbClr val="acd433"/>
      </a:accent1>
      <a:accent2>
        <a:srgbClr val="e6c133"/>
      </a:accent2>
      <a:accent3>
        <a:srgbClr val="ef7a24"/>
      </a:accent3>
      <a:accent4>
        <a:srgbClr val="5aa0f5"/>
      </a:accent4>
      <a:accent5>
        <a:srgbClr val="75ceec"/>
      </a:accent5>
      <a:accent6>
        <a:srgbClr val="65d6a0"/>
      </a:accent6>
      <a:hlink>
        <a:srgbClr val="c4e46e"/>
      </a:hlink>
      <a:folHlink>
        <a:srgbClr val="bde0fb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</TotalTime>
  <Application>LibreOffice/6.3.3.2$Windows_X86_64 LibreOffice_project/a64200df03143b798afd1ec74a12ab50359878ed</Application>
  <Words>303</Words>
  <Paragraphs>119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Tobias Lindenau</dc:creator>
  <dc:description/>
  <dc:language>de-DE</dc:language>
  <cp:lastModifiedBy/>
  <dcterms:modified xsi:type="dcterms:W3CDTF">2020-01-28T16:01:23Z</dcterms:modified>
  <cp:revision>25</cp:revision>
  <dc:subject/>
  <dc:title>Modelling land use change dynamics in coastal and urban areas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1</vt:i4>
  </property>
  <property fmtid="{D5CDD505-2E9C-101B-9397-08002B2CF9AE}" pid="8" name="PresentationFormat">
    <vt:lpwstr>Bildschirmpräsentation (4:3)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14</vt:i4>
  </property>
</Properties>
</file>